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6" r:id="rId11"/>
    <p:sldId id="269" r:id="rId12"/>
    <p:sldId id="271" r:id="rId13"/>
    <p:sldId id="272" r:id="rId14"/>
    <p:sldId id="273" r:id="rId15"/>
    <p:sldId id="278" r:id="rId16"/>
    <p:sldId id="277" r:id="rId17"/>
    <p:sldId id="280" r:id="rId18"/>
    <p:sldId id="274" r:id="rId19"/>
    <p:sldId id="276" r:id="rId20"/>
    <p:sldId id="275" r:id="rId21"/>
    <p:sldId id="279" r:id="rId22"/>
    <p:sldId id="287" r:id="rId23"/>
    <p:sldId id="281" r:id="rId24"/>
    <p:sldId id="286" r:id="rId25"/>
    <p:sldId id="285" r:id="rId26"/>
    <p:sldId id="284" r:id="rId27"/>
    <p:sldId id="282" r:id="rId28"/>
    <p:sldId id="283" r:id="rId29"/>
    <p:sldId id="295" r:id="rId30"/>
    <p:sldId id="293" r:id="rId31"/>
    <p:sldId id="297" r:id="rId32"/>
    <p:sldId id="296" r:id="rId33"/>
    <p:sldId id="294" r:id="rId34"/>
    <p:sldId id="264" r:id="rId35"/>
    <p:sldId id="265" r:id="rId36"/>
    <p:sldId id="268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KSHITHA VADDI" initials="AV" lastIdx="2" clrIdx="0">
    <p:extLst>
      <p:ext uri="{19B8F6BF-5375-455C-9EA6-DF929625EA0E}">
        <p15:presenceInfo xmlns:p15="http://schemas.microsoft.com/office/powerpoint/2012/main" userId="2e1bb3aefe989e1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0"/>
    <p:restoredTop sz="94656"/>
  </p:normalViewPr>
  <p:slideViewPr>
    <p:cSldViewPr snapToGrid="0">
      <p:cViewPr varScale="1">
        <p:scale>
          <a:sx n="88" d="100"/>
          <a:sy n="88" d="100"/>
        </p:scale>
        <p:origin x="50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F35C3F-40BE-42CB-BE65-728DE1120C2E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6E535C-9907-45F4-AC45-9EAEAE20F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077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E535C-9907-45F4-AC45-9EAEAE20F98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13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0817-A112-4847-8014-A94B7D2A4EA3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972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28958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07356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46191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79377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774584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4/27/2020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057120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4/27/2020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72472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4/27/2020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85952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26973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F6FA2B21-3FCD-4721-B95C-427943F61125}" type="datetime1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129649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209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8D095B41-7312-4603-9F0F-93387C353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F839C2E9-2134-42F5-810F-083C1ABD7D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r="-1" b="15728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1042C936-444C-4F0D-9737-291EAFE1E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24FE7-FC38-4EBD-B14C-A4AE9C1986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>
            <a:normAutofit/>
          </a:bodyPr>
          <a:lstStyle/>
          <a:p>
            <a:r>
              <a:rPr lang="en-US" dirty="0" err="1"/>
              <a:t>Uhcl</a:t>
            </a:r>
            <a:r>
              <a:rPr lang="en-US" dirty="0"/>
              <a:t>-CSE portal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9BAE8D-5061-4F30-9DFC-E6213D865E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1697742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en-US" dirty="0"/>
              <a:t>Team-tech dudes</a:t>
            </a:r>
          </a:p>
          <a:p>
            <a:pPr algn="r"/>
            <a:r>
              <a:rPr lang="en-US" dirty="0"/>
              <a:t>Soundarya </a:t>
            </a:r>
            <a:r>
              <a:rPr lang="en-US" dirty="0" err="1"/>
              <a:t>amba</a:t>
            </a:r>
            <a:r>
              <a:rPr lang="en-US" dirty="0"/>
              <a:t> raja</a:t>
            </a:r>
          </a:p>
          <a:p>
            <a:pPr algn="r"/>
            <a:r>
              <a:rPr lang="en-US" dirty="0" err="1"/>
              <a:t>Akshitha</a:t>
            </a:r>
            <a:r>
              <a:rPr lang="en-US" dirty="0"/>
              <a:t> </a:t>
            </a:r>
            <a:r>
              <a:rPr lang="en-US" dirty="0" err="1"/>
              <a:t>vaddi</a:t>
            </a:r>
            <a:endParaRPr lang="en-US" dirty="0"/>
          </a:p>
          <a:p>
            <a:pPr algn="r"/>
            <a:r>
              <a:rPr lang="en-US" dirty="0"/>
              <a:t>Bharath </a:t>
            </a:r>
            <a:r>
              <a:rPr lang="en-US" dirty="0" err="1"/>
              <a:t>Gandham</a:t>
            </a:r>
            <a:endParaRPr lang="en-US" dirty="0"/>
          </a:p>
          <a:p>
            <a:pPr algn="r"/>
            <a:r>
              <a:rPr lang="en-US" dirty="0" err="1"/>
              <a:t>Ravitheja</a:t>
            </a:r>
            <a:r>
              <a:rPr lang="en-US" dirty="0"/>
              <a:t> </a:t>
            </a:r>
            <a:r>
              <a:rPr lang="en-US" dirty="0" err="1"/>
              <a:t>vodapally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61C4D9F-F4AF-4ED2-9310-56EB2E19C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3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19FDB25-3050-4009-9806-3000DDD1C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063EF0F-7BC0-4CFB-AB98-20A8DD91D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7753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84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0" name="Picture 86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11" name="Straight Connector 88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90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13" name="Rectangle 92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94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24AD90-6C22-4037-94BC-B5951EA80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UI Wireframe Design</a:t>
            </a:r>
          </a:p>
        </p:txBody>
      </p:sp>
      <p:cxnSp>
        <p:nvCxnSpPr>
          <p:cNvPr id="115" name="Straight Connector 96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00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7" name="Rectangle 102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30D8307E-986C-4A21-9F95-68E0A504B9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249" y="1116345"/>
            <a:ext cx="5925168" cy="3866172"/>
          </a:xfrm>
          <a:prstGeom prst="rect">
            <a:avLst/>
          </a:prstGeom>
        </p:spPr>
      </p:pic>
      <p:pic>
        <p:nvPicPr>
          <p:cNvPr id="118" name="Picture 104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19" name="Straight Connector 106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178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0" name="Picture 21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1" name="Straight Connector 23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25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A7F63B5-DD91-4BF2-90CB-881598157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DataBase</a:t>
            </a:r>
            <a:r>
              <a:rPr lang="en-US" dirty="0"/>
              <a:t> Design</a:t>
            </a:r>
            <a:br>
              <a:rPr lang="en-US" dirty="0"/>
            </a:br>
            <a:r>
              <a:rPr lang="en-US" sz="1800" i="1" dirty="0"/>
              <a:t>For </a:t>
            </a:r>
            <a:r>
              <a:rPr lang="en-US" sz="1800" i="1" dirty="0" err="1"/>
              <a:t>AgendaList</a:t>
            </a:r>
            <a:endParaRPr lang="en-US" sz="1800" i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549D48-1931-4954-8AFF-44F575A772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1579" y="2015732"/>
            <a:ext cx="8587366" cy="345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318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EED2B910-B28F-4A54-B17C-8B7E5893A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545F118-1DF8-46A9-8A77-B3D9422CE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98775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7CAB7D27-148D-4082-B160-72FAD580D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F4E153-BCF0-4281-994F-84AF06167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39" y="339365"/>
            <a:ext cx="4074836" cy="999241"/>
          </a:xfrm>
          <a:prstGeom prst="rect">
            <a:avLst/>
          </a:prstGeom>
        </p:spPr>
      </p:pic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FD81CA4-A6D6-457C-8CA5-CB67BA36D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38" y="2017335"/>
            <a:ext cx="10500818" cy="3827283"/>
          </a:xfrm>
          <a:prstGeom prst="rect">
            <a:avLst/>
          </a:prstGeom>
        </p:spPr>
      </p:pic>
      <p:sp>
        <p:nvSpPr>
          <p:cNvPr id="37" name="Content Placeholder 36">
            <a:extLst>
              <a:ext uri="{FF2B5EF4-FFF2-40B4-BE49-F238E27FC236}">
                <a16:creationId xmlns:a16="http://schemas.microsoft.com/office/drawing/2014/main" id="{261BF526-B198-48F2-BAEF-440DC330F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6457" y="1074656"/>
            <a:ext cx="5550357" cy="4391689"/>
          </a:xfrm>
        </p:spPr>
        <p:txBody>
          <a:bodyPr>
            <a:normAutofit/>
          </a:bodyPr>
          <a:lstStyle/>
          <a:p>
            <a:r>
              <a:rPr lang="en-US" dirty="0"/>
              <a:t>Highlighted is the Reference to Agenda list collection. 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D88FC76-F691-462A-BCF9-0BA4F5DE6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3204A7E-B7E9-42D0-9DC4-B82FDC8C4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573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617FD-14B8-4ED8-9AFD-0941CBE4D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DataBase</a:t>
            </a:r>
            <a:r>
              <a:rPr lang="en-US" dirty="0"/>
              <a:t> Design</a:t>
            </a:r>
            <a:br>
              <a:rPr lang="en-US" dirty="0"/>
            </a:br>
            <a:r>
              <a:rPr lang="en-US" sz="1800" i="1" dirty="0"/>
              <a:t>For Users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F39B34-23E0-4C64-B668-2E7FAC9B41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873" y="2016125"/>
            <a:ext cx="9776298" cy="3791288"/>
          </a:xfrm>
        </p:spPr>
      </p:pic>
    </p:spTree>
    <p:extLst>
      <p:ext uri="{BB962C8B-B14F-4D97-AF65-F5344CB8AC3E}">
        <p14:creationId xmlns:p14="http://schemas.microsoft.com/office/powerpoint/2010/main" val="60690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11F12-663B-4E92-BFB3-664D47186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FireDb</a:t>
            </a:r>
            <a:r>
              <a:rPr lang="en-US" dirty="0"/>
              <a:t>-Storage (for storing files)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4BF206-7C40-4625-B43D-63BAD91C9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975" y="1926076"/>
            <a:ext cx="9604375" cy="3618689"/>
          </a:xfrm>
        </p:spPr>
      </p:pic>
    </p:spTree>
    <p:extLst>
      <p:ext uri="{BB962C8B-B14F-4D97-AF65-F5344CB8AC3E}">
        <p14:creationId xmlns:p14="http://schemas.microsoft.com/office/powerpoint/2010/main" val="4027521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68B47-8ABB-4E93-A6CE-E0CDA4531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ADMIN Page Implementation Screenshot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sz="1800" i="1" dirty="0">
                <a:solidFill>
                  <a:prstClr val="black"/>
                </a:solidFill>
              </a:rPr>
              <a:t>For Login with Microsoft</a:t>
            </a:r>
            <a:endParaRPr lang="en-US" i="1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E484CCC-B326-4848-AD40-E71EC791F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064" y="2016125"/>
            <a:ext cx="9465013" cy="3449638"/>
          </a:xfrm>
        </p:spPr>
      </p:pic>
    </p:spTree>
    <p:extLst>
      <p:ext uri="{BB962C8B-B14F-4D97-AF65-F5344CB8AC3E}">
        <p14:creationId xmlns:p14="http://schemas.microsoft.com/office/powerpoint/2010/main" val="2307871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E7086-0785-4BF1-A0B5-7E351D2E0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Page Implementation Screenshot</a:t>
            </a:r>
            <a:br>
              <a:rPr lang="en-US" dirty="0"/>
            </a:br>
            <a:r>
              <a:rPr lang="en-US" sz="1800" i="1" dirty="0"/>
              <a:t>For Home Component With Nav Bar</a:t>
            </a:r>
            <a:endParaRPr lang="en-US" sz="1800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08A3A1-9E6D-4A9E-88C6-3615CFBEDE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332" y="2016125"/>
            <a:ext cx="9572017" cy="3449638"/>
          </a:xfrm>
        </p:spPr>
      </p:pic>
    </p:spTree>
    <p:extLst>
      <p:ext uri="{BB962C8B-B14F-4D97-AF65-F5344CB8AC3E}">
        <p14:creationId xmlns:p14="http://schemas.microsoft.com/office/powerpoint/2010/main" val="944728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69EBC-2D8E-4FC9-AE63-09413B148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ADMIN Page Implementation Screenshot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sz="1800" i="1" dirty="0">
                <a:solidFill>
                  <a:prstClr val="black"/>
                </a:solidFill>
              </a:rPr>
              <a:t>For Users list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7AAF90-27F4-4681-8234-F13B1F88E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243" y="2016125"/>
            <a:ext cx="9465012" cy="3684284"/>
          </a:xfrm>
        </p:spPr>
      </p:pic>
    </p:spTree>
    <p:extLst>
      <p:ext uri="{BB962C8B-B14F-4D97-AF65-F5344CB8AC3E}">
        <p14:creationId xmlns:p14="http://schemas.microsoft.com/office/powerpoint/2010/main" val="226422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2B60B0E-E354-4838-B222-DDC4518D9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dirty="0"/>
              <a:t>ADMIN Page Implementation Screenshot</a:t>
            </a:r>
            <a:br>
              <a:rPr lang="en-US" dirty="0"/>
            </a:br>
            <a:r>
              <a:rPr lang="en-US" sz="2000" i="1" dirty="0"/>
              <a:t>For Add User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C9D096-9099-473E-BB06-2BE7624531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015732"/>
            <a:ext cx="9550404" cy="345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868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B7C6E-75BA-4638-8199-50F6A916C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Page Implementation Screenshot</a:t>
            </a:r>
            <a:br>
              <a:rPr lang="en-US" dirty="0"/>
            </a:br>
            <a:r>
              <a:rPr lang="en-US" sz="1800" i="1" dirty="0"/>
              <a:t>For EDIT User</a:t>
            </a:r>
            <a:endParaRPr lang="en-US" sz="1800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550ABF-59D1-4C60-B280-CFB3E7A64E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604" y="2016125"/>
            <a:ext cx="9562289" cy="3849654"/>
          </a:xfrm>
        </p:spPr>
      </p:pic>
    </p:spTree>
    <p:extLst>
      <p:ext uri="{BB962C8B-B14F-4D97-AF65-F5344CB8AC3E}">
        <p14:creationId xmlns:p14="http://schemas.microsoft.com/office/powerpoint/2010/main" val="2159124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CF60B-E89B-45C3-BB55-CB3E95F8E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41F5D-8E31-43CD-8257-44AC497F9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  <a:p>
            <a:r>
              <a:rPr lang="en-US" dirty="0"/>
              <a:t>Requirements Gathering</a:t>
            </a:r>
          </a:p>
          <a:p>
            <a:r>
              <a:rPr lang="en-US" dirty="0"/>
              <a:t>Design</a:t>
            </a:r>
          </a:p>
          <a:p>
            <a:r>
              <a:rPr lang="en-US" dirty="0"/>
              <a:t>Screenshots and Demo</a:t>
            </a:r>
          </a:p>
          <a:p>
            <a:r>
              <a:rPr lang="en-US" dirty="0"/>
              <a:t>Task division</a:t>
            </a:r>
          </a:p>
          <a:p>
            <a:r>
              <a:rPr lang="en-US" dirty="0"/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573857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28599-8A8A-4F6C-B0CC-D32BA706D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Implementation Screenshot</a:t>
            </a:r>
            <a:br>
              <a:rPr lang="en-US" dirty="0"/>
            </a:br>
            <a:r>
              <a:rPr lang="en-US" sz="1800" i="1" dirty="0"/>
              <a:t>For Delete User</a:t>
            </a:r>
            <a:endParaRPr lang="en-US" sz="1800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66D2BE-5927-4A07-88DA-F7B44FA95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882" y="2016124"/>
            <a:ext cx="9572016" cy="3869109"/>
          </a:xfrm>
        </p:spPr>
      </p:pic>
    </p:spTree>
    <p:extLst>
      <p:ext uri="{BB962C8B-B14F-4D97-AF65-F5344CB8AC3E}">
        <p14:creationId xmlns:p14="http://schemas.microsoft.com/office/powerpoint/2010/main" val="3008584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AF606-64AD-4382-8208-76EF07E11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ADMIN Page Implementation Screenshot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sz="1800" i="1" dirty="0">
                <a:solidFill>
                  <a:prstClr val="black"/>
                </a:solidFill>
              </a:rPr>
              <a:t>For Search Functionality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7AD623-7201-41DC-AA1D-84EA4771E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060" y="2016125"/>
            <a:ext cx="9552561" cy="3849654"/>
          </a:xfrm>
        </p:spPr>
      </p:pic>
    </p:spTree>
    <p:extLst>
      <p:ext uri="{BB962C8B-B14F-4D97-AF65-F5344CB8AC3E}">
        <p14:creationId xmlns:p14="http://schemas.microsoft.com/office/powerpoint/2010/main" val="1502764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85E3D-B1C4-4292-A9E2-470CBD6B1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prstClr val="black"/>
                </a:solidFill>
              </a:rPr>
              <a:t>DepT</a:t>
            </a:r>
            <a:r>
              <a:rPr lang="en-US" dirty="0">
                <a:solidFill>
                  <a:prstClr val="black"/>
                </a:solidFill>
              </a:rPr>
              <a:t> Chair Page Implementation Screenshot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sz="1800" i="1" dirty="0">
                <a:solidFill>
                  <a:prstClr val="black"/>
                </a:solidFill>
              </a:rPr>
              <a:t>For Meetings List with search and Hover over</a:t>
            </a:r>
            <a:endParaRPr lang="en-US" sz="1800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219069-BB02-4E49-BAA3-8E0B00E3F8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604" y="2016124"/>
            <a:ext cx="9620655" cy="3801015"/>
          </a:xfrm>
        </p:spPr>
      </p:pic>
    </p:spTree>
    <p:extLst>
      <p:ext uri="{BB962C8B-B14F-4D97-AF65-F5344CB8AC3E}">
        <p14:creationId xmlns:p14="http://schemas.microsoft.com/office/powerpoint/2010/main" val="1810592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240EB-9F57-492F-9044-681B8137A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prstClr val="black"/>
                </a:solidFill>
              </a:rPr>
              <a:t>DepT</a:t>
            </a:r>
            <a:r>
              <a:rPr lang="en-US" dirty="0">
                <a:solidFill>
                  <a:prstClr val="black"/>
                </a:solidFill>
              </a:rPr>
              <a:t> Chair Page Implementation Screenshot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sz="1800" i="1" dirty="0">
                <a:solidFill>
                  <a:prstClr val="black"/>
                </a:solidFill>
              </a:rPr>
              <a:t>For Create Meeting</a:t>
            </a:r>
            <a:endParaRPr lang="en-US" dirty="0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71B7A4E-5D45-470D-BFB1-93234AEC82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238" y="2016124"/>
            <a:ext cx="9601199" cy="3762105"/>
          </a:xfrm>
        </p:spPr>
      </p:pic>
    </p:spTree>
    <p:extLst>
      <p:ext uri="{BB962C8B-B14F-4D97-AF65-F5344CB8AC3E}">
        <p14:creationId xmlns:p14="http://schemas.microsoft.com/office/powerpoint/2010/main" val="3993767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05DA0-A281-44F9-ADCD-6F3270CB9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Detailed Meeting-Chair Page Implementation Screenshot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sz="2000" i="1" dirty="0">
                <a:solidFill>
                  <a:prstClr val="black"/>
                </a:solidFill>
              </a:rPr>
              <a:t>For Detailed Meeting with Sample Meeting minutes</a:t>
            </a:r>
            <a:endParaRPr lang="en-US" sz="2000" dirty="0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E03C7B2-3EFB-4B35-965A-66BEAF7289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56" y="2016124"/>
            <a:ext cx="9640110" cy="3820471"/>
          </a:xfrm>
        </p:spPr>
      </p:pic>
    </p:spTree>
    <p:extLst>
      <p:ext uri="{BB962C8B-B14F-4D97-AF65-F5344CB8AC3E}">
        <p14:creationId xmlns:p14="http://schemas.microsoft.com/office/powerpoint/2010/main" val="731022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13154-608C-4A73-A615-97641E814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Detailed Meeting-Chair Page Implementation Screenshot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sz="1800" i="1" dirty="0">
                <a:solidFill>
                  <a:prstClr val="black"/>
                </a:solidFill>
              </a:rPr>
              <a:t>For Detailed Meeting with Files available, attendance, comment section</a:t>
            </a:r>
            <a:endParaRPr lang="en-US" dirty="0"/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92461E-FD61-47A7-BA62-D105A64376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783" y="2016125"/>
            <a:ext cx="9717932" cy="3839926"/>
          </a:xfrm>
        </p:spPr>
      </p:pic>
    </p:spTree>
    <p:extLst>
      <p:ext uri="{BB962C8B-B14F-4D97-AF65-F5344CB8AC3E}">
        <p14:creationId xmlns:p14="http://schemas.microsoft.com/office/powerpoint/2010/main" val="3989913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26510-8848-4A2E-B495-83C69CCED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Detailed Meeting-Chair Page Implementation Screenshot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sz="1800" i="1" dirty="0">
                <a:solidFill>
                  <a:prstClr val="black"/>
                </a:solidFill>
              </a:rPr>
              <a:t>For Detailed Meeting with file upload demo</a:t>
            </a:r>
            <a:endParaRPr lang="en-US" dirty="0"/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0F4918-ED8D-4815-8A35-BD1A7838E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516" y="2016124"/>
            <a:ext cx="9562288" cy="3878837"/>
          </a:xfrm>
        </p:spPr>
      </p:pic>
    </p:spTree>
    <p:extLst>
      <p:ext uri="{BB962C8B-B14F-4D97-AF65-F5344CB8AC3E}">
        <p14:creationId xmlns:p14="http://schemas.microsoft.com/office/powerpoint/2010/main" val="842206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7EEE5-0E81-4C89-8055-D0076AE97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Detailed Meeting-Chair Page Implementation Screenshot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sz="1800" i="1" dirty="0">
                <a:solidFill>
                  <a:prstClr val="black"/>
                </a:solidFill>
              </a:rPr>
              <a:t>For Delete File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FAC8E4-2786-4E34-A7BE-D3274F1E54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332" y="2016125"/>
            <a:ext cx="9572017" cy="3956658"/>
          </a:xfrm>
        </p:spPr>
      </p:pic>
    </p:spTree>
    <p:extLst>
      <p:ext uri="{BB962C8B-B14F-4D97-AF65-F5344CB8AC3E}">
        <p14:creationId xmlns:p14="http://schemas.microsoft.com/office/powerpoint/2010/main" val="40188139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ACA06-7F8A-4069-BCC1-C2C54F98B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Detailed Meeting-Chair Implementation Screenshot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sz="1800" i="1" dirty="0">
                <a:solidFill>
                  <a:prstClr val="black"/>
                </a:solidFill>
              </a:rPr>
              <a:t>For DELETE MEETING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92039A-79EA-4364-844A-22F4ACC6C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421" y="2016125"/>
            <a:ext cx="9620656" cy="3781560"/>
          </a:xfrm>
        </p:spPr>
      </p:pic>
    </p:spTree>
    <p:extLst>
      <p:ext uri="{BB962C8B-B14F-4D97-AF65-F5344CB8AC3E}">
        <p14:creationId xmlns:p14="http://schemas.microsoft.com/office/powerpoint/2010/main" val="27803592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49056-9024-46EA-A0A9-8472AA66D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FACULTY Page Implementation Screenshot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sz="2000" i="1" dirty="0">
                <a:solidFill>
                  <a:prstClr val="black"/>
                </a:solidFill>
              </a:rPr>
              <a:t>For Meeting List without create meeting option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1B0C00-6735-407D-8846-0A1DFCED3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604" y="2016125"/>
            <a:ext cx="9552561" cy="3888564"/>
          </a:xfrm>
        </p:spPr>
      </p:pic>
    </p:spTree>
    <p:extLst>
      <p:ext uri="{BB962C8B-B14F-4D97-AF65-F5344CB8AC3E}">
        <p14:creationId xmlns:p14="http://schemas.microsoft.com/office/powerpoint/2010/main" val="333566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F9F99-A942-4A9E-9472-D388E07D6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DA318-ED94-4A9C-96AC-F9284DE8A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E-mails for conducting a meeting</a:t>
            </a:r>
          </a:p>
          <a:p>
            <a:r>
              <a:rPr lang="en-US" dirty="0"/>
              <a:t>Attendance on a paper</a:t>
            </a:r>
          </a:p>
          <a:p>
            <a:r>
              <a:rPr lang="en-US" dirty="0"/>
              <a:t>Using e-mails for Meeting minutes and comments.</a:t>
            </a:r>
          </a:p>
          <a:p>
            <a:r>
              <a:rPr lang="en-US" dirty="0"/>
              <a:t>Lot of paper work is done and stacked at each faculty’s table.</a:t>
            </a:r>
          </a:p>
          <a:p>
            <a:r>
              <a:rPr lang="en-US" dirty="0"/>
              <a:t>Difficult to search a meeting from a log of papers.</a:t>
            </a:r>
          </a:p>
        </p:txBody>
      </p:sp>
    </p:spTree>
    <p:extLst>
      <p:ext uri="{BB962C8B-B14F-4D97-AF65-F5344CB8AC3E}">
        <p14:creationId xmlns:p14="http://schemas.microsoft.com/office/powerpoint/2010/main" val="26681072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D97B9-21BE-419E-8B7E-D93A39282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FACULTY Page Implementation Screenshot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sz="2000" i="1" dirty="0">
                <a:solidFill>
                  <a:prstClr val="black"/>
                </a:solidFill>
              </a:rPr>
              <a:t>For Detailed Meeting with comments, Approve and Reject options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7AF5CB1-5772-413D-9798-A3044DD33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516" y="2016125"/>
            <a:ext cx="9523378" cy="3830198"/>
          </a:xfrm>
        </p:spPr>
      </p:pic>
    </p:spTree>
    <p:extLst>
      <p:ext uri="{BB962C8B-B14F-4D97-AF65-F5344CB8AC3E}">
        <p14:creationId xmlns:p14="http://schemas.microsoft.com/office/powerpoint/2010/main" val="37983259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595EF-EBE7-4C22-AC93-9DC25C75A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FACULTY Page Implementation Screenshot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sz="2000" i="1" dirty="0">
                <a:solidFill>
                  <a:prstClr val="black"/>
                </a:solidFill>
              </a:rPr>
              <a:t>For Reject Event triggered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BA6E4F-9A86-48E1-AF98-BDEDD3BE27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150" y="2016125"/>
            <a:ext cx="9572016" cy="3898292"/>
          </a:xfrm>
        </p:spPr>
      </p:pic>
    </p:spTree>
    <p:extLst>
      <p:ext uri="{BB962C8B-B14F-4D97-AF65-F5344CB8AC3E}">
        <p14:creationId xmlns:p14="http://schemas.microsoft.com/office/powerpoint/2010/main" val="870580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C90D2-AE7D-405D-9380-1339D8356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FACULTY Page Implementation Screenshot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sz="2000" i="1" dirty="0">
                <a:solidFill>
                  <a:prstClr val="black"/>
                </a:solidFill>
              </a:rPr>
              <a:t>For Post Comment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B5393E-35AE-4221-BBB8-F32820998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243" y="2016124"/>
            <a:ext cx="9484468" cy="3927475"/>
          </a:xfrm>
        </p:spPr>
      </p:pic>
    </p:spTree>
    <p:extLst>
      <p:ext uri="{BB962C8B-B14F-4D97-AF65-F5344CB8AC3E}">
        <p14:creationId xmlns:p14="http://schemas.microsoft.com/office/powerpoint/2010/main" val="135364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9BE9F-EC03-49E8-81D1-EC7EEE8CD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FACULTY Page Implementation Screenshot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sz="2000" i="1" dirty="0">
                <a:solidFill>
                  <a:prstClr val="black"/>
                </a:solidFill>
              </a:rPr>
              <a:t>For Logout triggered</a:t>
            </a:r>
            <a:endParaRPr lang="en-US" sz="2000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926D0D6-00D9-4F21-B8C9-5DA60B220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970" y="2016125"/>
            <a:ext cx="9562289" cy="3449638"/>
          </a:xfrm>
        </p:spPr>
      </p:pic>
    </p:spTree>
    <p:extLst>
      <p:ext uri="{BB962C8B-B14F-4D97-AF65-F5344CB8AC3E}">
        <p14:creationId xmlns:p14="http://schemas.microsoft.com/office/powerpoint/2010/main" val="2986785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88EFB-B968-4B74-AE08-DE8633CA2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DIVISION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3FBC2-0369-4741-B224-50AFA8732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200000"/>
              </a:lnSpc>
            </a:pPr>
            <a:r>
              <a:rPr lang="en-US" dirty="0" err="1"/>
              <a:t>HomeComponent</a:t>
            </a:r>
            <a:r>
              <a:rPr lang="en-US" dirty="0"/>
              <a:t> design, Microsoft authentication-</a:t>
            </a:r>
            <a:r>
              <a:rPr lang="en-US" i="1" dirty="0"/>
              <a:t>Soundarya </a:t>
            </a:r>
            <a:r>
              <a:rPr lang="en-US" i="1" dirty="0" err="1"/>
              <a:t>Ambaraja</a:t>
            </a:r>
            <a:endParaRPr lang="en-US" i="1" dirty="0"/>
          </a:p>
          <a:p>
            <a:pPr algn="just">
              <a:lnSpc>
                <a:spcPct val="200000"/>
              </a:lnSpc>
            </a:pPr>
            <a:r>
              <a:rPr lang="en-US" dirty="0" err="1"/>
              <a:t>UsersList</a:t>
            </a:r>
            <a:r>
              <a:rPr lang="en-US" dirty="0"/>
              <a:t> components design, Website UI Design- </a:t>
            </a:r>
            <a:r>
              <a:rPr lang="en-US" i="1" dirty="0" err="1"/>
              <a:t>Akshitha</a:t>
            </a:r>
            <a:r>
              <a:rPr lang="en-US" i="1" dirty="0"/>
              <a:t> </a:t>
            </a:r>
            <a:r>
              <a:rPr lang="en-US" i="1" dirty="0" err="1"/>
              <a:t>Vaddi</a:t>
            </a:r>
            <a:endParaRPr lang="en-US" i="1" dirty="0"/>
          </a:p>
          <a:p>
            <a:pPr algn="just">
              <a:lnSpc>
                <a:spcPct val="200000"/>
              </a:lnSpc>
            </a:pPr>
            <a:r>
              <a:rPr lang="en-US" dirty="0" err="1"/>
              <a:t>CreateMeeting</a:t>
            </a:r>
            <a:r>
              <a:rPr lang="en-US" dirty="0"/>
              <a:t>, </a:t>
            </a:r>
            <a:r>
              <a:rPr lang="en-US" dirty="0" err="1"/>
              <a:t>DetailedMeeting</a:t>
            </a:r>
            <a:r>
              <a:rPr lang="en-US" dirty="0"/>
              <a:t> components design, database design- </a:t>
            </a:r>
            <a:r>
              <a:rPr lang="en-US" i="1" dirty="0"/>
              <a:t>Bharath Gandham</a:t>
            </a:r>
          </a:p>
          <a:p>
            <a:pPr algn="just">
              <a:lnSpc>
                <a:spcPct val="200000"/>
              </a:lnSpc>
            </a:pPr>
            <a:r>
              <a:rPr lang="en-US" dirty="0" err="1"/>
              <a:t>MeetingList</a:t>
            </a:r>
            <a:r>
              <a:rPr lang="en-US" dirty="0"/>
              <a:t> Component design, Email system -</a:t>
            </a:r>
            <a:r>
              <a:rPr lang="en-US" i="1" dirty="0" err="1"/>
              <a:t>RaviTheja</a:t>
            </a:r>
            <a:r>
              <a:rPr lang="en-US" i="1" dirty="0"/>
              <a:t> </a:t>
            </a:r>
            <a:r>
              <a:rPr lang="en-US" i="1" dirty="0" err="1"/>
              <a:t>Vodapally</a:t>
            </a:r>
            <a:endParaRPr lang="en-US" i="1" dirty="0"/>
          </a:p>
          <a:p>
            <a:pPr marL="0" indent="0">
              <a:buNone/>
            </a:pPr>
            <a:r>
              <a:rPr lang="en-US" i="1" dirty="0"/>
              <a:t>Note: These are only the leads for each component.</a:t>
            </a:r>
          </a:p>
          <a:p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6718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12161-B02E-4D85-8604-A3D95F509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19" y="914400"/>
            <a:ext cx="9401411" cy="1331725"/>
          </a:xfrm>
        </p:spPr>
        <p:txBody>
          <a:bodyPr>
            <a:normAutofit/>
          </a:bodyPr>
          <a:lstStyle/>
          <a:p>
            <a:r>
              <a:rPr lang="en-US" sz="3000" dirty="0"/>
              <a:t>PROJECT TIMELINE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88B3BB4-2516-436C-BA08-26FAF0948B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1703519"/>
              </p:ext>
            </p:extLst>
          </p:nvPr>
        </p:nvGraphicFramePr>
        <p:xfrm>
          <a:off x="1999615" y="2404745"/>
          <a:ext cx="4688523" cy="24644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23">
                  <a:extLst>
                    <a:ext uri="{9D8B030D-6E8A-4147-A177-3AD203B41FA5}">
                      <a16:colId xmlns:a16="http://schemas.microsoft.com/office/drawing/2014/main" val="886271623"/>
                    </a:ext>
                  </a:extLst>
                </a:gridCol>
              </a:tblGrid>
              <a:tr h="36706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6809146"/>
                  </a:ext>
                </a:extLst>
              </a:tr>
              <a:tr h="36706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767917"/>
                  </a:ext>
                </a:extLst>
              </a:tr>
              <a:tr h="36706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475897"/>
                  </a:ext>
                </a:extLst>
              </a:tr>
              <a:tr h="36706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777476"/>
                  </a:ext>
                </a:extLst>
              </a:tr>
              <a:tr h="6290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415752"/>
                  </a:ext>
                </a:extLst>
              </a:tr>
              <a:tr h="3670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84009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A213DCB-1BBC-4B48-9A57-760472628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601078"/>
              </p:ext>
            </p:extLst>
          </p:nvPr>
        </p:nvGraphicFramePr>
        <p:xfrm>
          <a:off x="1468877" y="2062264"/>
          <a:ext cx="9922211" cy="38618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3952">
                  <a:extLst>
                    <a:ext uri="{9D8B030D-6E8A-4147-A177-3AD203B41FA5}">
                      <a16:colId xmlns:a16="http://schemas.microsoft.com/office/drawing/2014/main" val="1648306401"/>
                    </a:ext>
                  </a:extLst>
                </a:gridCol>
                <a:gridCol w="6668259">
                  <a:extLst>
                    <a:ext uri="{9D8B030D-6E8A-4147-A177-3AD203B41FA5}">
                      <a16:colId xmlns:a16="http://schemas.microsoft.com/office/drawing/2014/main" val="2187042711"/>
                    </a:ext>
                  </a:extLst>
                </a:gridCol>
              </a:tblGrid>
              <a:tr h="410841">
                <a:tc>
                  <a:txBody>
                    <a:bodyPr/>
                    <a:lstStyle/>
                    <a:p>
                      <a:r>
                        <a:rPr lang="en-US" b="0" dirty="0"/>
                        <a:t>Task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Task Accomplished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952913"/>
                  </a:ext>
                </a:extLst>
              </a:tr>
              <a:tr h="410841">
                <a:tc>
                  <a:txBody>
                    <a:bodyPr/>
                    <a:lstStyle/>
                    <a:p>
                      <a:r>
                        <a:rPr lang="en-US" b="0" dirty="0"/>
                        <a:t>January 29,  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Requirements Documentation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310539"/>
                  </a:ext>
                </a:extLst>
              </a:tr>
              <a:tr h="410841">
                <a:tc>
                  <a:txBody>
                    <a:bodyPr/>
                    <a:lstStyle/>
                    <a:p>
                      <a:r>
                        <a:rPr lang="en-US" b="0" dirty="0"/>
                        <a:t>February 5, 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UI Design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216740"/>
                  </a:ext>
                </a:extLst>
              </a:tr>
              <a:tr h="410841">
                <a:tc>
                  <a:txBody>
                    <a:bodyPr/>
                    <a:lstStyle/>
                    <a:p>
                      <a:r>
                        <a:rPr lang="en-US" b="0" dirty="0"/>
                        <a:t>February 12, 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Getting familiar with Technologies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318312"/>
                  </a:ext>
                </a:extLst>
              </a:tr>
              <a:tr h="718972">
                <a:tc>
                  <a:txBody>
                    <a:bodyPr/>
                    <a:lstStyle/>
                    <a:p>
                      <a:r>
                        <a:rPr lang="en-US" b="0" dirty="0"/>
                        <a:t>February 19, 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Static Pages Implementation &amp; Backend(Firebase) integration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654290"/>
                  </a:ext>
                </a:extLst>
              </a:tr>
              <a:tr h="410841">
                <a:tc>
                  <a:txBody>
                    <a:bodyPr/>
                    <a:lstStyle/>
                    <a:p>
                      <a:r>
                        <a:rPr lang="en-US" b="0" dirty="0"/>
                        <a:t>February 26, 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Microsoft Authentication, Role based Authorization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9530470"/>
                  </a:ext>
                </a:extLst>
              </a:tr>
              <a:tr h="410841">
                <a:tc>
                  <a:txBody>
                    <a:bodyPr/>
                    <a:lstStyle/>
                    <a:p>
                      <a:r>
                        <a:rPr lang="en-US" b="0" dirty="0"/>
                        <a:t>March 4, 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Necessary Changes made to UI and included Attendance element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088571"/>
                  </a:ext>
                </a:extLst>
              </a:tr>
              <a:tr h="677864">
                <a:tc>
                  <a:txBody>
                    <a:bodyPr/>
                    <a:lstStyle/>
                    <a:p>
                      <a:r>
                        <a:rPr lang="en-US" b="0" dirty="0"/>
                        <a:t>March 11, 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Required Validations, Guards, File upload &amp; Download Elements are included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76378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75664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9" name="Picture 41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0" name="Straight Connector 43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FEF7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DC6609-39BA-4126-A9B1-CCF547F061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tretch/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17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21E28-E253-4989-8129-C8A62129A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statements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F6B80-B2DB-45A0-B9CD-E4E5097D4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Admission and Waiver dept runs on paper work.</a:t>
            </a:r>
          </a:p>
          <a:p>
            <a:r>
              <a:rPr lang="en-US" dirty="0"/>
              <a:t>Applications are carried “In-person” from one place to other.</a:t>
            </a:r>
          </a:p>
          <a:p>
            <a:r>
              <a:rPr lang="en-US" dirty="0"/>
              <a:t>Reviewing the applications one after the other, can’t make it simultaneously.</a:t>
            </a:r>
          </a:p>
          <a:p>
            <a:r>
              <a:rPr lang="en-US" dirty="0"/>
              <a:t>Using mail trays in the absence of an authorized faculty.</a:t>
            </a:r>
          </a:p>
        </p:txBody>
      </p:sp>
    </p:spTree>
    <p:extLst>
      <p:ext uri="{BB962C8B-B14F-4D97-AF65-F5344CB8AC3E}">
        <p14:creationId xmlns:p14="http://schemas.microsoft.com/office/powerpoint/2010/main" val="3749531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8C910-CBEC-4ABD-9F49-5CEFDD734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gathering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47522-0BC5-403B-AD7A-434466F81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/>
              <a:t>Business Requirements</a:t>
            </a:r>
          </a:p>
          <a:p>
            <a:r>
              <a:rPr lang="en-US" dirty="0"/>
              <a:t>Website for conducting Meetings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Enables chair to send automated emails for the faculty.</a:t>
            </a:r>
          </a:p>
          <a:p>
            <a:r>
              <a:rPr lang="en-US" dirty="0"/>
              <a:t>Providing access to upload pdf where faculty can access.</a:t>
            </a:r>
          </a:p>
          <a:p>
            <a:r>
              <a:rPr lang="en-US" dirty="0"/>
              <a:t>Access to upload a Admission, waiver forms.</a:t>
            </a:r>
          </a:p>
          <a:p>
            <a:r>
              <a:rPr lang="en-US" dirty="0"/>
              <a:t>Role based Authorization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631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DFEDB-1E8B-409E-B8A3-BC48058B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C121D-218A-4207-98AC-2290A44ED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Meeting minutes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Microsoft Authentication for user login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Creating roles and accessibility for Admin, chain and faculty.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Notifying faculty about meeting and agenda.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Meeting minutes should be edited by Dept. Chair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Providing a Search functionality to pull a meeting.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Approvals, Declines and comments 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Access to Upload Files and take Attendance</a:t>
            </a:r>
          </a:p>
        </p:txBody>
      </p:sp>
    </p:spTree>
    <p:extLst>
      <p:ext uri="{BB962C8B-B14F-4D97-AF65-F5344CB8AC3E}">
        <p14:creationId xmlns:p14="http://schemas.microsoft.com/office/powerpoint/2010/main" val="3809371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394F2-69BC-4318-AF94-1B69ACD4D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Continuation…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471DD-49E7-4FA6-91AE-CB12369F4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Student’s application / waiver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Access for admission dept and waiver dept to upload a pdf.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Authorized members are notified about the new applications.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Giving access to approve or decline the applications with necessary comments.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Each dept should be able to see the approvals to take a decision.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 status is shown if approved or declined. </a:t>
            </a:r>
          </a:p>
        </p:txBody>
      </p:sp>
    </p:spTree>
    <p:extLst>
      <p:ext uri="{BB962C8B-B14F-4D97-AF65-F5344CB8AC3E}">
        <p14:creationId xmlns:p14="http://schemas.microsoft.com/office/powerpoint/2010/main" val="2964188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F9FDA-840A-4CA0-856C-F733C2894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11474-B306-46D0-BF2E-EEF949CA6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Microsoft Azure – Active Directory Services</a:t>
            </a:r>
          </a:p>
          <a:p>
            <a:r>
              <a:rPr lang="en-US" dirty="0"/>
              <a:t>Angular 8,  Angular Material Modules and PrimeNG Modules</a:t>
            </a:r>
          </a:p>
          <a:p>
            <a:r>
              <a:rPr lang="en-US" dirty="0"/>
              <a:t>Microsoft Authentication</a:t>
            </a:r>
          </a:p>
          <a:p>
            <a:r>
              <a:rPr lang="en-US" dirty="0"/>
              <a:t>Firebase– DB, Storage, Authentication</a:t>
            </a:r>
          </a:p>
          <a:p>
            <a:r>
              <a:rPr lang="en-US"/>
              <a:t>JavaScript/ TypeScript</a:t>
            </a:r>
            <a:endParaRPr lang="en-US" dirty="0"/>
          </a:p>
          <a:p>
            <a:r>
              <a:rPr lang="en-US" dirty="0"/>
              <a:t>HTML , CSS/Bootstrap</a:t>
            </a:r>
          </a:p>
          <a:p>
            <a:r>
              <a:rPr lang="en-US" dirty="0"/>
              <a:t>GITHUB – Version Controls</a:t>
            </a:r>
          </a:p>
        </p:txBody>
      </p:sp>
    </p:spTree>
    <p:extLst>
      <p:ext uri="{BB962C8B-B14F-4D97-AF65-F5344CB8AC3E}">
        <p14:creationId xmlns:p14="http://schemas.microsoft.com/office/powerpoint/2010/main" val="802929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86">
            <a:extLst>
              <a:ext uri="{FF2B5EF4-FFF2-40B4-BE49-F238E27FC236}">
                <a16:creationId xmlns:a16="http://schemas.microsoft.com/office/drawing/2014/main" id="{1669046F-5838-4C7A-BBE8-A77F40FD9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88">
            <a:extLst>
              <a:ext uri="{FF2B5EF4-FFF2-40B4-BE49-F238E27FC236}">
                <a16:creationId xmlns:a16="http://schemas.microsoft.com/office/drawing/2014/main" id="{2D5E6CDB-92ED-43A1-9491-C46E2C8E9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104" name="Group 90">
            <a:extLst>
              <a:ext uri="{FF2B5EF4-FFF2-40B4-BE49-F238E27FC236}">
                <a16:creationId xmlns:a16="http://schemas.microsoft.com/office/drawing/2014/main" id="{EBB966BC-DC49-4138-8DEF-B1CD13033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7" y="482171"/>
            <a:ext cx="6104331" cy="5149101"/>
            <a:chOff x="632237" y="482171"/>
            <a:chExt cx="6104331" cy="5149101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DD0BD06-EC5B-4F0E-A221-562BC2BA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237" y="482171"/>
              <a:ext cx="6104331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92">
              <a:extLst>
                <a:ext uri="{FF2B5EF4-FFF2-40B4-BE49-F238E27FC236}">
                  <a16:creationId xmlns:a16="http://schemas.microsoft.com/office/drawing/2014/main" id="{634200B3-EC47-4A5B-A640-7118BF6AD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5296" y="812507"/>
              <a:ext cx="5471355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23B9DAF8-7DB4-40CB-85F8-7E02F95C6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7042" y="984450"/>
            <a:ext cx="5145580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Connector 96">
            <a:extLst>
              <a:ext uri="{FF2B5EF4-FFF2-40B4-BE49-F238E27FC236}">
                <a16:creationId xmlns:a16="http://schemas.microsoft.com/office/drawing/2014/main" id="{606AED2C-61BA-485C-9DD4-B23B6280F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8029" y="1847088"/>
            <a:ext cx="352036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C074A6-3964-4382-A570-E23F1AD47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882" y="1116345"/>
            <a:ext cx="4787830" cy="3866172"/>
          </a:xfrm>
          <a:prstGeom prst="rect">
            <a:avLst/>
          </a:prstGeom>
        </p:spPr>
      </p:pic>
      <p:sp>
        <p:nvSpPr>
          <p:cNvPr id="81" name="Content Placeholder 57">
            <a:extLst>
              <a:ext uri="{FF2B5EF4-FFF2-40B4-BE49-F238E27FC236}">
                <a16:creationId xmlns:a16="http://schemas.microsoft.com/office/drawing/2014/main" id="{D07FDD56-D907-4190-B265-8C8C2B43F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029" y="1157468"/>
            <a:ext cx="4229333" cy="11574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System Architecture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7" name="Picture 98">
            <a:extLst>
              <a:ext uri="{FF2B5EF4-FFF2-40B4-BE49-F238E27FC236}">
                <a16:creationId xmlns:a16="http://schemas.microsoft.com/office/drawing/2014/main" id="{7EFCF05C-6070-460B-8E60-12BE3EFD19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CFD731F1-726F-453E-9516-3058095DE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05303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545</Words>
  <Application>Microsoft Office PowerPoint</Application>
  <PresentationFormat>Widescreen</PresentationFormat>
  <Paragraphs>105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Gill Sans MT</vt:lpstr>
      <vt:lpstr>Wingdings</vt:lpstr>
      <vt:lpstr>Gallery</vt:lpstr>
      <vt:lpstr>Uhcl-CSE portal</vt:lpstr>
      <vt:lpstr>Contents</vt:lpstr>
      <vt:lpstr>Problem statements</vt:lpstr>
      <vt:lpstr>Problem statements continued</vt:lpstr>
      <vt:lpstr>Requirements gathering</vt:lpstr>
      <vt:lpstr>Functional requirements</vt:lpstr>
      <vt:lpstr>Continuation…</vt:lpstr>
      <vt:lpstr>System Requirements</vt:lpstr>
      <vt:lpstr>PowerPoint Presentation</vt:lpstr>
      <vt:lpstr>UI Wireframe Design</vt:lpstr>
      <vt:lpstr>DataBase Design For AgendaList</vt:lpstr>
      <vt:lpstr>PowerPoint Presentation</vt:lpstr>
      <vt:lpstr>DataBase Design For Users</vt:lpstr>
      <vt:lpstr>FireDb-Storage (for storing files)</vt:lpstr>
      <vt:lpstr>ADMIN Page Implementation Screenshot  For Login with Microsoft</vt:lpstr>
      <vt:lpstr>ADMIN Page Implementation Screenshot For Home Component With Nav Bar</vt:lpstr>
      <vt:lpstr>ADMIN Page Implementation Screenshot  For Users list</vt:lpstr>
      <vt:lpstr>ADMIN Page Implementation Screenshot For Add User </vt:lpstr>
      <vt:lpstr>ADMIN Page Implementation Screenshot For EDIT User</vt:lpstr>
      <vt:lpstr>Page Implementation Screenshot For Delete User</vt:lpstr>
      <vt:lpstr>ADMIN Page Implementation Screenshot  For Search Functionality</vt:lpstr>
      <vt:lpstr>DepT Chair Page Implementation Screenshot  For Meetings List with search and Hover over</vt:lpstr>
      <vt:lpstr>DepT Chair Page Implementation Screenshot  For Create Meeting</vt:lpstr>
      <vt:lpstr>Detailed Meeting-Chair Page Implementation Screenshot  For Detailed Meeting with Sample Meeting minutes</vt:lpstr>
      <vt:lpstr>Detailed Meeting-Chair Page Implementation Screenshot  For Detailed Meeting with Files available, attendance, comment section</vt:lpstr>
      <vt:lpstr>Detailed Meeting-Chair Page Implementation Screenshot  For Detailed Meeting with file upload demo</vt:lpstr>
      <vt:lpstr>Detailed Meeting-Chair Page Implementation Screenshot  For Delete File</vt:lpstr>
      <vt:lpstr>Detailed Meeting-Chair Implementation Screenshot  For DELETE MEETING</vt:lpstr>
      <vt:lpstr>FACULTY Page Implementation Screenshot  For Meeting List without create meeting option</vt:lpstr>
      <vt:lpstr>FACULTY Page Implementation Screenshot  For Detailed Meeting with comments, Approve and Reject options</vt:lpstr>
      <vt:lpstr>FACULTY Page Implementation Screenshot  For Reject Event triggered</vt:lpstr>
      <vt:lpstr>FACULTY Page Implementation Screenshot  For Post Comment</vt:lpstr>
      <vt:lpstr>FACULTY Page Implementation Screenshot  For Logout triggered</vt:lpstr>
      <vt:lpstr>TASK DIVISION</vt:lpstr>
      <vt:lpstr>PROJECT TIMELINE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Uhcl-CSE portal</dc:title>
  <dc:creator>AKSHITHA VADDI</dc:creator>
  <cp:lastModifiedBy>AKSHITHA VADDI</cp:lastModifiedBy>
  <cp:revision>10</cp:revision>
  <dcterms:created xsi:type="dcterms:W3CDTF">2020-03-18T01:13:54Z</dcterms:created>
  <dcterms:modified xsi:type="dcterms:W3CDTF">2020-04-27T06:04:21Z</dcterms:modified>
</cp:coreProperties>
</file>